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91" r:id="rId2"/>
    <p:sldId id="320" r:id="rId3"/>
    <p:sldId id="321" r:id="rId4"/>
    <p:sldId id="322" r:id="rId5"/>
    <p:sldId id="297" r:id="rId6"/>
    <p:sldId id="33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F808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7F115-BF6D-4CAA-BB74-3B4FB68FDD48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EDF6A-4D5F-43B5-BADF-B958D332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2652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70CEFAE-97E7-49D8-979F-65A1478F2FF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B24E7DF-2B2F-4088-8DD2-103415D35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371600" y="180969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TEAM BONUS 1:1  500/- TO 10000 (PER DAY)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1600" y="28194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RETAIL PROFIT – 50%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327660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 PURCHASE INCOME - 25% UP TO 10 LEVEL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0" y="-216024"/>
            <a:ext cx="5320208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38200" y="13716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 PACKAGE AMOUNT  – 3500/- 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9600" y="60314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*** REFER ONLY TWO </a:t>
            </a:r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PERSON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 GET ELIGIBLE FOR EARNING ROYALTY***</a:t>
            </a:r>
            <a:endParaRPr lang="en-US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38200" y="609600"/>
            <a:ext cx="762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u="sng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INCOME PLAN</a:t>
            </a:r>
            <a:endParaRPr lang="en-US" sz="4000" u="sng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71600" y="22860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RECRUITMENT BONUS (RB) - 200/-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95400" y="3810000"/>
            <a:ext cx="60198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ROYALTY BONUS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STAGE UP TO 15.75 LAKH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14400" y="17526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1.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4400" y="22098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2.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97534" y="27432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3.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97534" y="32004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4.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3810000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5.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4324290"/>
            <a:ext cx="23622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STAR - 25000/-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6800" y="432429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00200" y="4781490"/>
            <a:ext cx="41148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SILVER STAR - 50000/-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4705290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II.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00200" y="5238690"/>
            <a:ext cx="65532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GOLD STAR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– LIFE LONG ROYALTY UP TO 15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LAKH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1538" y="516249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III.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9115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-216024"/>
            <a:ext cx="5320208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2" name="Group 12"/>
          <p:cNvGrpSpPr/>
          <p:nvPr/>
        </p:nvGrpSpPr>
        <p:grpSpPr>
          <a:xfrm>
            <a:off x="1066800" y="523875"/>
            <a:ext cx="7439025" cy="1152525"/>
            <a:chOff x="1066800" y="457200"/>
            <a:chExt cx="7439025" cy="115252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66800" y="457200"/>
              <a:ext cx="7439025" cy="1152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Rectangle 8"/>
            <p:cNvSpPr/>
            <p:nvPr/>
          </p:nvSpPr>
          <p:spPr>
            <a:xfrm>
              <a:off x="2971800" y="914400"/>
              <a:ext cx="390860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dirty="0" smtClean="0">
                  <a:ln>
                    <a:solidFill>
                      <a:schemeClr val="tx1"/>
                    </a:solidFill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INCOME PLAN</a:t>
              </a:r>
              <a:endParaRPr lang="en-US" sz="3600" dirty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362200" y="1752600"/>
            <a:ext cx="525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PACKAGE AMOUNT – 3500/-</a:t>
            </a:r>
            <a:endParaRPr lang="en-US" sz="2400" u="sng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48000" y="3886200"/>
            <a:ext cx="990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 PV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3000" y="3886200"/>
            <a:ext cx="990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 PV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114800" y="4191000"/>
            <a:ext cx="762000" cy="68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 46"/>
          <p:cNvGrpSpPr/>
          <p:nvPr/>
        </p:nvGrpSpPr>
        <p:grpSpPr>
          <a:xfrm>
            <a:off x="3886200" y="2667000"/>
            <a:ext cx="1752600" cy="983789"/>
            <a:chOff x="4114800" y="235411"/>
            <a:chExt cx="1752600" cy="983789"/>
          </a:xfrm>
        </p:grpSpPr>
        <p:sp>
          <p:nvSpPr>
            <p:cNvPr id="26" name="Rectangle 25"/>
            <p:cNvSpPr/>
            <p:nvPr/>
          </p:nvSpPr>
          <p:spPr>
            <a:xfrm>
              <a:off x="4191000" y="762000"/>
              <a:ext cx="990600" cy="4572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YOU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14800" y="235411"/>
              <a:ext cx="1752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 3500</a:t>
              </a:r>
              <a:endParaRPr lang="en-US" sz="28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371600" y="2822769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 - SEC</a:t>
            </a:r>
            <a:endParaRPr lang="en-US" sz="2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867400" y="2822769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 - SEC</a:t>
            </a:r>
            <a:endParaRPr lang="en-US" sz="2800" b="1" dirty="0"/>
          </a:p>
        </p:txBody>
      </p:sp>
      <p:cxnSp>
        <p:nvCxnSpPr>
          <p:cNvPr id="32" name="Straight Connector 31"/>
          <p:cNvCxnSpPr/>
          <p:nvPr/>
        </p:nvCxnSpPr>
        <p:spPr>
          <a:xfrm rot="16200000" flipH="1">
            <a:off x="3797984" y="4331384"/>
            <a:ext cx="1371600" cy="24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667000" y="3732212"/>
            <a:ext cx="3657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553200" y="3810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500/-</a:t>
            </a:r>
            <a:endParaRPr lang="en-US" sz="3600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1828800" y="5345668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TEAM BONUS 1:1  500/- TO 10000 (PER DAY)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38200" y="5848290"/>
            <a:ext cx="7239000" cy="40011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CELLING 10000/- PER DAY (MONTHLY 3,00,000/-)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48000" y="4572000"/>
            <a:ext cx="990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2 PV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953000" y="4572000"/>
            <a:ext cx="990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2 PV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53200" y="44590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1000/</a:t>
            </a:r>
            <a:endParaRPr lang="en-US" sz="3600" u="sng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114800" y="4793789"/>
            <a:ext cx="762000" cy="68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0125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-216024"/>
            <a:ext cx="5486400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981200"/>
          <a:ext cx="7924800" cy="240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941"/>
                <a:gridCol w="965494"/>
                <a:gridCol w="1838965"/>
                <a:gridCol w="1828800"/>
                <a:gridCol w="1143000"/>
                <a:gridCol w="1371600"/>
              </a:tblGrid>
              <a:tr h="3475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dirty="0" smtClean="0">
                          <a:latin typeface="Arial" pitchFamily="34" charset="0"/>
                          <a:cs typeface="Arial" pitchFamily="34" charset="0"/>
                        </a:rPr>
                        <a:t>Ser No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Pair 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dirty="0"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Rank 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Sponsor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dirty="0">
                          <a:latin typeface="Arial" pitchFamily="34" charset="0"/>
                          <a:cs typeface="Arial" pitchFamily="34" charset="0"/>
                        </a:rPr>
                        <a:t>Income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068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1:1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EXECUTIVE 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STAR EXCUTIVE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25,000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068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7:7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 </a:t>
                      </a: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STAR </a:t>
                      </a: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EXECUTIVE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SILVER STAR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50,000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068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7:7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 </a:t>
                      </a: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SILVER </a:t>
                      </a: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STAR EXECUTIVE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GOLDEN STAR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 </a:t>
                      </a: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LAKH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0685">
                <a:tc>
                  <a:txBody>
                    <a:bodyPr/>
                    <a:lstStyle/>
                    <a:p>
                      <a:pPr algn="ctr"/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15.75 LAKH</a:t>
                      </a:r>
                      <a:endParaRPr lang="en-IN" sz="16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10668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ROYALTY BONUS</a:t>
            </a:r>
            <a:endParaRPr lang="en-IN" sz="3200" b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125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990600" y="1678296"/>
          <a:ext cx="7010400" cy="426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3052"/>
                <a:gridCol w="2571685"/>
                <a:gridCol w="1365663"/>
              </a:tblGrid>
              <a:tr h="13046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SER</a:t>
                      </a:r>
                      <a:r>
                        <a:rPr lang="en-US" sz="1800" b="1" baseline="0" dirty="0" smtClean="0"/>
                        <a:t> NO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LEVEL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%</a:t>
                      </a:r>
                      <a:endParaRPr lang="en-US" sz="1800" b="1" dirty="0"/>
                    </a:p>
                  </a:txBody>
                  <a:tcPr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</a:t>
                      </a:r>
                      <a:r>
                        <a:rPr lang="en-US" sz="1800" b="1" baseline="30000" dirty="0" smtClean="0"/>
                        <a:t> ST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10%</a:t>
                      </a:r>
                      <a:endParaRPr lang="en-US" sz="1800" b="1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</a:t>
                      </a:r>
                      <a:r>
                        <a:rPr lang="en-US" sz="1800" b="1" baseline="30000" dirty="0" smtClean="0"/>
                        <a:t>ND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4%</a:t>
                      </a:r>
                      <a:endParaRPr lang="en-US" sz="1800" b="1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3</a:t>
                      </a:r>
                      <a:r>
                        <a:rPr lang="en-US" sz="1800" b="1" baseline="30000" dirty="0" smtClean="0"/>
                        <a:t>RD</a:t>
                      </a:r>
                      <a:r>
                        <a:rPr lang="en-US" sz="1800" b="1" dirty="0" smtClean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3%</a:t>
                      </a:r>
                      <a:endParaRPr lang="en-US" sz="1800" b="1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4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2%</a:t>
                      </a:r>
                      <a:endParaRPr lang="en-US" sz="1800" b="1" dirty="0"/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5</a:t>
                      </a:r>
                      <a:r>
                        <a:rPr lang="en-US" sz="18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1%</a:t>
                      </a:r>
                      <a:endParaRPr lang="en-US" sz="1800" b="1" dirty="0"/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6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6 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1%</a:t>
                      </a:r>
                      <a:endParaRPr lang="en-US" sz="1800" b="1" dirty="0"/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7 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1%</a:t>
                      </a:r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8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8 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1%</a:t>
                      </a:r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9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9 </a:t>
                      </a:r>
                      <a:r>
                        <a:rPr lang="en-US" sz="1800" b="1" baseline="30000" dirty="0" smtClean="0"/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1%</a:t>
                      </a:r>
                    </a:p>
                  </a:txBody>
                  <a:tcPr/>
                </a:tc>
              </a:tr>
              <a:tr h="40608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10</a:t>
                      </a:r>
                      <a:r>
                        <a:rPr lang="en-US" sz="1800" b="1" baseline="30000" dirty="0" smtClean="0">
                          <a:latin typeface="Arial Narrow" pitchFamily="34" charset="0"/>
                        </a:rPr>
                        <a:t>TH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1%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33400" y="92458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FF0000"/>
                </a:solidFill>
              </a:rPr>
              <a:t>REPURCHASE  INCOME – 10 LEVEL -25%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-216024"/>
            <a:ext cx="5320208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996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609600" y="725269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UNILEVEL  INCOME – 10 LEVEL- 25%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-304800"/>
            <a:ext cx="5320208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3124200" y="1981200"/>
            <a:ext cx="5029200" cy="2743200"/>
            <a:chOff x="1981200" y="1905000"/>
            <a:chExt cx="6248400" cy="30480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362200" y="2819400"/>
              <a:ext cx="5486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2134394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3047206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960018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4872830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5785642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6698454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7611266" y="30472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4419600" y="1905000"/>
              <a:ext cx="914400" cy="762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 Black" pitchFamily="34" charset="0"/>
                </a:rPr>
                <a:t>U</a:t>
              </a:r>
              <a:endParaRPr lang="en-US" dirty="0">
                <a:solidFill>
                  <a:schemeClr val="tx1"/>
                </a:solidFill>
                <a:latin typeface="Arial Black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19812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28956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38100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47244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56388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65532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7" name="Oval 26"/>
            <p:cNvSpPr/>
            <p:nvPr/>
          </p:nvSpPr>
          <p:spPr>
            <a:xfrm>
              <a:off x="7467600" y="3276600"/>
              <a:ext cx="762000" cy="6096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19812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5400000">
              <a:off x="2134394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047206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960018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4872830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5785642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6698454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7611266" y="41140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28956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8" name="Oval 37"/>
            <p:cNvSpPr/>
            <p:nvPr/>
          </p:nvSpPr>
          <p:spPr>
            <a:xfrm>
              <a:off x="38100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47244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56388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65532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7467600" y="4343400"/>
              <a:ext cx="762000" cy="609600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33400" y="2743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1</a:t>
            </a:r>
            <a:r>
              <a:rPr lang="en-US" baseline="30000" dirty="0" smtClean="0">
                <a:latin typeface="Arial Black" pitchFamily="34" charset="0"/>
              </a:rPr>
              <a:t>ST</a:t>
            </a:r>
            <a:r>
              <a:rPr lang="en-US" dirty="0" smtClean="0">
                <a:latin typeface="Arial Black" pitchFamily="34" charset="0"/>
              </a:rPr>
              <a:t> LEVEL 10%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33400" y="3124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2 </a:t>
            </a:r>
            <a:r>
              <a:rPr lang="en-US" dirty="0" err="1" smtClean="0">
                <a:latin typeface="Arial Black" pitchFamily="34" charset="0"/>
              </a:rPr>
              <a:t>nd</a:t>
            </a:r>
            <a:r>
              <a:rPr lang="en-US" dirty="0" smtClean="0">
                <a:latin typeface="Arial Black" pitchFamily="34" charset="0"/>
              </a:rPr>
              <a:t> LEVEL 4%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8" name="Down Arrow 47"/>
          <p:cNvSpPr/>
          <p:nvPr/>
        </p:nvSpPr>
        <p:spPr>
          <a:xfrm>
            <a:off x="5181600" y="5029200"/>
            <a:ext cx="609600" cy="8382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33400" y="35168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3 rd LEVEL 3%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33400" y="38216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4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2%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3400" y="41264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5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1%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3400" y="4431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6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1%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" y="47360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7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1%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50408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8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1%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3400" y="53456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9 </a:t>
            </a:r>
            <a:r>
              <a:rPr lang="en-US" dirty="0" err="1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LEVEL 1%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3400" y="56504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10th LEVEL 1%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996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-304800"/>
            <a:ext cx="5320208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AYUSH MITHRA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09600" y="2046506"/>
            <a:ext cx="7772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FRANCHISE  </a:t>
            </a:r>
            <a:r>
              <a:rPr lang="en-US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COMMISSION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:-</a:t>
            </a:r>
          </a:p>
          <a:p>
            <a:endParaRPr lang="en-US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n-US" b="1" dirty="0" smtClean="0">
                <a:latin typeface="Arial" pitchFamily="34" charset="0"/>
                <a:cs typeface="Arial" pitchFamily="34" charset="0"/>
              </a:rPr>
              <a:t>	FRANCHISE COMMISSION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PURCHASE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NOS FULL AMOUNT PAY TO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COMPANY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COMMISSION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Rs.20/-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PIN.</a:t>
            </a:r>
          </a:p>
          <a:p>
            <a:pPr marL="342900" indent="-342900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REFERRAL FRANCHISE COMMISSION :-</a:t>
            </a:r>
          </a:p>
          <a:p>
            <a:pPr marL="342900" indent="-342900">
              <a:buAutoNum type="arabicPeriod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FRANCHISE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REFERRAL COMMISSION FOR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Rs.20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/-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per Pin.</a:t>
            </a:r>
          </a:p>
          <a:p>
            <a:pPr marL="457200" indent="-457200"/>
            <a:r>
              <a:rPr lang="en-U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>
                <a:latin typeface="Arial" pitchFamily="34" charset="0"/>
                <a:cs typeface="Arial" pitchFamily="34" charset="0"/>
              </a:rPr>
            </a:br>
            <a:endParaRPr lang="en-US" sz="20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7544" y="648072"/>
            <a:ext cx="9144000" cy="1124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Franchise….</a:t>
            </a:r>
            <a:endParaRPr lang="en-US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996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1003</TotalTime>
  <Words>332</Words>
  <Application>Microsoft Office PowerPoint</Application>
  <PresentationFormat>On-screen Show (4:3)</PresentationFormat>
  <Paragraphs>137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ARUN</dc:creator>
  <cp:lastModifiedBy>nandi220</cp:lastModifiedBy>
  <cp:revision>289</cp:revision>
  <dcterms:created xsi:type="dcterms:W3CDTF">2017-11-08T17:18:24Z</dcterms:created>
  <dcterms:modified xsi:type="dcterms:W3CDTF">2019-06-11T06:52:26Z</dcterms:modified>
</cp:coreProperties>
</file>